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16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83A50F-4457-48E1-A667-74B8B2105D1F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2D16A2-FA54-4630-86BA-E3815419A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28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2D16A2-FA54-4630-86BA-E3815419A4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02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2D16A2-FA54-4630-86BA-E3815419A4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21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b="1">
                <a:latin typeface="Arial"/>
              </a:defRPr>
            </a:pPr>
            <a:r>
              <a:t>🚌 BUSS-IN-IT: The Ultimate Transit Prediction Game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>
                <a:latin typeface="Arial"/>
              </a:defRPr>
            </a:pPr>
            <a:r>
              <a:t>Where your daily commute becomes your favorite game!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5BA7B8-A14D-90E9-6D04-67A50A6E2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4"/>
            <a:ext cx="14630400" cy="822881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Market Opportunity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200">
                <a:latin typeface="Arial"/>
              </a:defRPr>
            </a:pPr>
            <a:r>
              <a:t>Massive User Base: Millions of daily transit riders worldwide.</a:t>
            </a:r>
          </a:p>
          <a:p>
            <a:pPr>
              <a:defRPr sz="2200">
                <a:latin typeface="Arial"/>
              </a:defRPr>
            </a:pPr>
            <a:r>
              <a:t>Gamification Trend: Proven market for turning mundane tasks into games.</a:t>
            </a:r>
          </a:p>
          <a:p>
            <a:pPr>
              <a:defRPr sz="2200">
                <a:latin typeface="Arial"/>
              </a:defRPr>
            </a:pPr>
            <a:r>
              <a:t>Data Monetization: Potential for insights into transit patterns and delays.</a:t>
            </a:r>
          </a:p>
          <a:p>
            <a:pPr>
              <a:defRPr sz="2200">
                <a:latin typeface="Arial"/>
              </a:defRPr>
            </a:pPr>
            <a:r>
              <a:t>Expansion Ready: Framework supports any GTFS-compliant transit system.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87BFBF-DE9F-657A-A926-E9041D38F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591"/>
            <a:ext cx="14630400" cy="81484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C5B0C5-DFF5-785C-C13F-202976BB5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588"/>
            <a:ext cx="14630400" cy="8162423"/>
          </a:xfrm>
          <a:prstGeom prst="rect">
            <a:avLst/>
          </a:prstGeom>
        </p:spPr>
      </p:pic>
      <p:pic>
        <p:nvPicPr>
          <p:cNvPr id="2052" name="Picture 4" descr="ok but genuinely what makes this bus so inconsistent 💔 : r/Translink">
            <a:extLst>
              <a:ext uri="{FF2B5EF4-FFF2-40B4-BE49-F238E27FC236}">
                <a16:creationId xmlns:a16="http://schemas.microsoft.com/office/drawing/2014/main" id="{717986A3-A951-A65D-1128-A5947FC9E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063" y="1702221"/>
            <a:ext cx="4664906" cy="6493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Problem We're Solving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200">
                <a:latin typeface="Arial"/>
              </a:defRPr>
            </a:pPr>
            <a:r>
              <a:t>Ever stood at a bus stop wondering if your bus will actually show up on time? You're not alone!</a:t>
            </a:r>
          </a:p>
          <a:p>
            <a:pPr>
              <a:defRPr sz="2200">
                <a:latin typeface="Arial"/>
              </a:defRPr>
            </a:pPr>
            <a:r>
              <a:t>Public transit delays are a daily frustration for millions of commuters worldwide.</a:t>
            </a:r>
          </a:p>
          <a:p>
            <a:pPr>
              <a:defRPr sz="2200">
                <a:latin typeface="Arial"/>
              </a:defRPr>
            </a:pPr>
            <a:r>
              <a:t>We're turning this everyday challenge into an engaging and rewarding experience.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037138-9D46-28B6-5A25-BB7C59E34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6"/>
            <a:ext cx="14630400" cy="82122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Buss-in-it?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200">
                <a:latin typeface="Arial"/>
              </a:defRPr>
            </a:pPr>
            <a:r>
              <a:t>A revolutionary web-based prediction game that transforms commute anxiety into an addictive, social gaming experience.</a:t>
            </a:r>
          </a:p>
          <a:p>
            <a:pPr>
              <a:defRPr sz="2200">
                <a:latin typeface="Arial"/>
              </a:defRPr>
            </a:pPr>
            <a:r>
              <a:t>Using real-time Translink bus data, players predict whether buses will arrive on time or late.</a:t>
            </a:r>
          </a:p>
          <a:p>
            <a:pPr>
              <a:defRPr sz="2200">
                <a:latin typeface="Arial"/>
              </a:defRPr>
            </a:pPr>
            <a:r>
              <a:t>Compete with friends, climb global leaderboards, and test your prediction skills.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0040EB-2C16-73CD-335D-449862BEF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72"/>
            <a:ext cx="14630400" cy="81434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Why This is Genius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200">
                <a:latin typeface="Arial"/>
              </a:defRPr>
            </a:pPr>
            <a:r>
              <a:t>Real-World Impact: Turns transit frustration into entertainment.</a:t>
            </a:r>
          </a:p>
          <a:p>
            <a:pPr>
              <a:defRPr sz="2200">
                <a:latin typeface="Arial"/>
              </a:defRPr>
            </a:pPr>
            <a:r>
              <a:t>Data-Driven: Uses actual GTFS real-time data for authentic predictions.</a:t>
            </a:r>
          </a:p>
          <a:p>
            <a:pPr>
              <a:defRPr sz="2200">
                <a:latin typeface="Arial"/>
              </a:defRPr>
            </a:pPr>
            <a:r>
              <a:t>Social Gaming: Compete with friends and climb leaderboards.</a:t>
            </a:r>
          </a:p>
          <a:p>
            <a:pPr>
              <a:defRPr sz="2200">
                <a:latin typeface="Arial"/>
              </a:defRPr>
            </a:pPr>
            <a:r>
              <a:t>Skill Development: Improves intuition and pattern recognition.</a:t>
            </a:r>
          </a:p>
          <a:p>
            <a:pPr>
              <a:defRPr sz="2200">
                <a:latin typeface="Arial"/>
              </a:defRPr>
            </a:pPr>
            <a:r>
              <a:t>Community Building: Connects fellow commuters and enthusiasts.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969F40-10C7-7620-0370-99C28D484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3"/>
            <a:ext cx="14630400" cy="82260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C52A93-94CE-64C3-A79E-310E4F186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" y="25224"/>
            <a:ext cx="14624094" cy="8229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DEBE58-B9C6-6867-345B-BF9B41FD77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471" y="2412827"/>
            <a:ext cx="7765980" cy="49023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DFF503A-DBCB-51B4-70FB-0985858439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9954" y="107767"/>
            <a:ext cx="2800741" cy="261974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Gameplay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200">
                <a:latin typeface="Arial"/>
              </a:defRPr>
            </a:pPr>
            <a:r>
              <a:t>Smart Predictions: Predict if buses will be 'on time' or 'late'.</a:t>
            </a:r>
          </a:p>
          <a:p>
            <a:pPr>
              <a:defRPr sz="2200">
                <a:latin typeface="Arial"/>
              </a:defRPr>
            </a:pPr>
            <a:r>
              <a:t>Live Data Integration: Real-time GTFS feeds for authentic, dynamic gameplay.</a:t>
            </a:r>
          </a:p>
          <a:p>
            <a:pPr>
              <a:defRPr sz="2200">
                <a:latin typeface="Arial"/>
              </a:defRPr>
            </a:pPr>
            <a:r>
              <a:t>Scoring System: Earn points for accurate predictions.</a:t>
            </a:r>
          </a:p>
          <a:p>
            <a:pPr>
              <a:defRPr sz="2200">
                <a:latin typeface="Arial"/>
              </a:defRPr>
            </a:pPr>
            <a:r>
              <a:t>Daily Challenges: Fresh trips every day keep the game exciting.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8B28C2-0890-165D-4EB8-2548EC097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4" y="0"/>
            <a:ext cx="1460801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Social &amp; Community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200">
                <a:latin typeface="Arial"/>
              </a:defRPr>
            </a:pPr>
            <a:r>
              <a:t>Friend System: Add friends and track each other's progress.</a:t>
            </a:r>
          </a:p>
          <a:p>
            <a:pPr>
              <a:defRPr sz="2200">
                <a:latin typeface="Arial"/>
              </a:defRPr>
            </a:pPr>
            <a:r>
              <a:t>Global Leaderboard: Compete for the top spot against players worldwide.</a:t>
            </a:r>
          </a:p>
          <a:p>
            <a:pPr>
              <a:defRPr sz="2200">
                <a:latin typeface="Arial"/>
              </a:defRPr>
            </a:pPr>
            <a:r>
              <a:t>Personal Dashboard: Track your stats and prediction history.</a:t>
            </a:r>
          </a:p>
          <a:p>
            <a:pPr>
              <a:defRPr sz="2200">
                <a:latin typeface="Arial"/>
              </a:defRPr>
            </a:pPr>
            <a:r>
              <a:t>Achievement Tracking: Monitor your 'Believe-o-meter' accuracy.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F07620-1820-4E32-FDC3-EEA83DCFD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561994" cy="8229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33EB70-F181-933E-1079-D0EF0CC1B4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5764"/>
          <a:stretch>
            <a:fillRect/>
          </a:stretch>
        </p:blipFill>
        <p:spPr>
          <a:xfrm>
            <a:off x="5176434" y="1908606"/>
            <a:ext cx="4427173" cy="17644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67F52EF4-2B65-129B-38D8-C946B905E6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6" t="24556" r="4320"/>
          <a:stretch>
            <a:fillRect/>
          </a:stretch>
        </p:blipFill>
        <p:spPr bwMode="auto">
          <a:xfrm>
            <a:off x="681925" y="1859358"/>
            <a:ext cx="4173854" cy="185340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200">
                <a:latin typeface="Arial"/>
              </a:defRPr>
            </a:pPr>
            <a:r>
              <a:t>ML Models as Players: RandomForest, XGBoost, and LogisticRegression models compete alongside humans.</a:t>
            </a:r>
          </a:p>
          <a:p>
            <a:pPr>
              <a:defRPr sz="2200">
                <a:latin typeface="Arial"/>
              </a:defRPr>
            </a:pPr>
            <a:r>
              <a:t>Advanced Data Science: Machine learning algorithms analyze transit patterns.</a:t>
            </a:r>
          </a:p>
          <a:p>
            <a:pPr>
              <a:defRPr sz="2200">
                <a:latin typeface="Arial"/>
              </a:defRPr>
            </a:pPr>
            <a:r>
              <a:t>Automated Predictions: AI bots make daily predictions, creating a living ecosystem.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A777F5-9EE3-3F50-7BAC-95DFBCEBA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76"/>
            <a:ext cx="14630400" cy="821344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Our Tech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200">
                <a:latin typeface="Arial"/>
              </a:defRPr>
            </a:pPr>
            <a:r>
              <a:t>Frontend: React + TypeScript for a smooth, responsive UI.</a:t>
            </a:r>
          </a:p>
          <a:p>
            <a:pPr>
              <a:defRPr sz="2200">
                <a:latin typeface="Arial"/>
              </a:defRPr>
            </a:pPr>
            <a:r>
              <a:t>Backend: Flask + PostgreSQL for a robust API and data management.</a:t>
            </a:r>
          </a:p>
          <a:p>
            <a:pPr>
              <a:defRPr sz="2200">
                <a:latin typeface="Arial"/>
              </a:defRPr>
            </a:pPr>
            <a:r>
              <a:t>Real-time Data: GTFS Realtime API integration.</a:t>
            </a:r>
          </a:p>
          <a:p>
            <a:pPr>
              <a:defRPr sz="2200">
                <a:latin typeface="Arial"/>
              </a:defRPr>
            </a:pPr>
            <a:r>
              <a:t>Deployment: Docker for scalability and reliability.</a:t>
            </a:r>
          </a:p>
          <a:p>
            <a:pPr>
              <a:defRPr sz="2200">
                <a:latin typeface="Arial"/>
              </a:defRPr>
            </a:pPr>
            <a:r>
              <a:t>Authentication: Secure JWT-based user profiles and social features.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0A0428-908A-13CC-A01D-FA2742C9D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27"/>
            <a:ext cx="14630400" cy="82185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 to 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200">
                <a:latin typeface="Arial"/>
              </a:defRPr>
            </a:pPr>
            <a:r>
              <a:t>1. Sign Up &amp; Login: Quick registration with a nickname and email.</a:t>
            </a:r>
          </a:p>
          <a:p>
            <a:pPr>
              <a:defRPr sz="2200">
                <a:latin typeface="Arial"/>
              </a:defRPr>
            </a:pPr>
            <a:r>
              <a:t>2. Browse Trips: View available bus trips for the day.</a:t>
            </a:r>
          </a:p>
          <a:p>
            <a:pPr>
              <a:defRPr sz="2200">
                <a:latin typeface="Arial"/>
              </a:defRPr>
            </a:pPr>
            <a:r>
              <a:t>3. Make Predictions: Choose 'on time' or 'late' for upcoming trips.</a:t>
            </a:r>
          </a:p>
          <a:p>
            <a:pPr>
              <a:defRPr sz="2200">
                <a:latin typeface="Arial"/>
              </a:defRPr>
            </a:pPr>
            <a:r>
              <a:t>4. Track Performance: Monitor your accuracy and score.</a:t>
            </a:r>
          </a:p>
          <a:p>
            <a:pPr>
              <a:defRPr sz="2200">
                <a:latin typeface="Arial"/>
              </a:defRPr>
            </a:pPr>
            <a:r>
              <a:t>5. Compete Socially: Add friends and climb the leaderboard!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E8A685-D5B3-68A6-0D22-23556E782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72"/>
            <a:ext cx="14630400" cy="82094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483</Words>
  <Application>Microsoft Office PowerPoint</Application>
  <PresentationFormat>Custom</PresentationFormat>
  <Paragraphs>58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Calibri</vt:lpstr>
      <vt:lpstr>Office Theme</vt:lpstr>
      <vt:lpstr>🚌 BUSS-IN-IT: The Ultimate Transit Prediction Game</vt:lpstr>
      <vt:lpstr>The Problem We're Solving</vt:lpstr>
      <vt:lpstr>What is Buss-in-it?</vt:lpstr>
      <vt:lpstr>Why This is Genius</vt:lpstr>
      <vt:lpstr>Core Gameplay Features</vt:lpstr>
      <vt:lpstr>Social &amp; Community</vt:lpstr>
      <vt:lpstr>AI Integration</vt:lpstr>
      <vt:lpstr>Our Tech Stack</vt:lpstr>
      <vt:lpstr>How to Play</vt:lpstr>
      <vt:lpstr>Market Opportunity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khyeo@student.ubc.ca</cp:lastModifiedBy>
  <cp:revision>3</cp:revision>
  <dcterms:created xsi:type="dcterms:W3CDTF">2013-01-27T09:14:16Z</dcterms:created>
  <dcterms:modified xsi:type="dcterms:W3CDTF">2025-10-05T21:31:29Z</dcterms:modified>
  <cp:category/>
</cp:coreProperties>
</file>

<file path=docProps/thumbnail.jpeg>
</file>